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27">
          <p15:clr>
            <a:srgbClr val="9AA0A6"/>
          </p15:clr>
        </p15:guide>
        <p15:guide id="2" pos="321">
          <p15:clr>
            <a:srgbClr val="9AA0A6"/>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3B7163-A772-4CC3-B858-EA7030CF4DD7}">
  <a:tblStyle styleId="{983B7163-A772-4CC3-B858-EA7030CF4D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170222-3326-4605-826C-FD66DDA7AAB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27" orient="horz"/>
        <p:guide pos="321"/>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996f579a9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996f579a9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96f579a9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96f579a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996f579a9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996f579a9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996f579a9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996f579a9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996f579a9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996f579a9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996f579a9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f996f579a9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996f579a9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996f579a9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96f579a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96f579a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96f579a9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96f579a9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996f579a9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f996f579a9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996f579a9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996f579a9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996f579a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996f579a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996f579a9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996f579a9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996f579a9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996f579a9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996f579a9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996f579a9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96f579a9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96f579a9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96f579a9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96f579a9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996f579a9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996f579a9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37328c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37328c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9.png"/><Relationship Id="rId11" Type="http://schemas.openxmlformats.org/officeDocument/2006/relationships/image" Target="../media/image19.png"/><Relationship Id="rId10"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6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2.pn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0" name="Google Shape;70;p1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1" name="Google Shape;71;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2" name="Google Shape;72;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3" name="Google Shape;73;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4"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9" name="Google Shape;79;p1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0" name="Google Shape;80;p1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 name="Google Shape;81;p1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2" name="Google Shape;82;p1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3" name="Google Shape;83;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1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9" name="Google Shape;89;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0" name="Google Shape;90;p13"/>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91" name="Google Shape;91;p13"/>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92" name="Google Shape;92;p13"/>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3" name="Google Shape;93;p1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4" name="Google Shape;94;p13"/>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5" name="Google Shape;95;p13"/>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6" name="Google Shape;96;p13"/>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7" name="Google Shape;97;p13"/>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8" name="Google Shape;98;p13"/>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9" name="Google Shape;99;p13"/>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00" name="Google Shape;100;p13"/>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01" name="Google Shape;101;p1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02" name="Google Shape;102;p1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3" name="Google Shape;103;p13"/>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4" name="Google Shape;104;p13"/>
          <p:cNvGrpSpPr/>
          <p:nvPr/>
        </p:nvGrpSpPr>
        <p:grpSpPr>
          <a:xfrm>
            <a:off x="4519000" y="3821425"/>
            <a:ext cx="420900" cy="912575"/>
            <a:chOff x="4680988" y="3981725"/>
            <a:chExt cx="420900" cy="912575"/>
          </a:xfrm>
        </p:grpSpPr>
        <p:pic>
          <p:nvPicPr>
            <p:cNvPr id="105" name="Google Shape;105;p1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6" name="Google Shape;106;p13"/>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7" name="Google Shape;107;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 name="Google Shape;108;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9" name="Google Shape;109;p1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4"/>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4"/>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 name="Google Shape;118;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 name="Google Shape;119;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0" name="Google Shape;120;p14"/>
          <p:cNvGrpSpPr/>
          <p:nvPr/>
        </p:nvGrpSpPr>
        <p:grpSpPr>
          <a:xfrm>
            <a:off x="4732975" y="426900"/>
            <a:ext cx="3984300" cy="1538339"/>
            <a:chOff x="4623475" y="424050"/>
            <a:chExt cx="3984300" cy="1538339"/>
          </a:xfrm>
        </p:grpSpPr>
        <p:sp>
          <p:nvSpPr>
            <p:cNvPr id="121" name="Google Shape;121;p14"/>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2" name="Google Shape;122;p14"/>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4" name="Google Shape;124;p14"/>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5" name="Google Shape;125;p1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6" name="Google Shape;126;p1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 name="Google Shape;127;p14"/>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8" name="Google Shape;128;p14"/>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9" name="Google Shape;129;p14"/>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31" name="Shape 131"/>
        <p:cNvGrpSpPr/>
        <p:nvPr/>
      </p:nvGrpSpPr>
      <p:grpSpPr>
        <a:xfrm>
          <a:off x="0" y="0"/>
          <a:ext cx="0" cy="0"/>
          <a:chOff x="0" y="0"/>
          <a:chExt cx="0" cy="0"/>
        </a:xfrm>
      </p:grpSpPr>
      <p:sp>
        <p:nvSpPr>
          <p:cNvPr id="132" name="Google Shape;132;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 name="Google Shape;133;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5" name="Google Shape;13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6" name="Google Shape;136;p15"/>
          <p:cNvGraphicFramePr/>
          <p:nvPr/>
        </p:nvGraphicFramePr>
        <p:xfrm>
          <a:off x="358300" y="1181050"/>
          <a:ext cx="3000000" cy="3000000"/>
        </p:xfrm>
        <a:graphic>
          <a:graphicData uri="http://schemas.openxmlformats.org/drawingml/2006/table">
            <a:tbl>
              <a:tblPr>
                <a:noFill/>
                <a:tableStyleId>{983B7163-A772-4CC3-B858-EA7030CF4DD7}</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7" name="Google Shape;137;p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8" name="Google Shape;138;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9" name="Shape 139"/>
        <p:cNvGrpSpPr/>
        <p:nvPr/>
      </p:nvGrpSpPr>
      <p:grpSpPr>
        <a:xfrm>
          <a:off x="0" y="0"/>
          <a:ext cx="0" cy="0"/>
          <a:chOff x="0" y="0"/>
          <a:chExt cx="0" cy="0"/>
        </a:xfrm>
      </p:grpSpPr>
      <p:cxnSp>
        <p:nvCxnSpPr>
          <p:cNvPr id="140" name="Google Shape;140;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2" name="Google Shape;142;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43" name="Google Shape;143;p16"/>
          <p:cNvGraphicFramePr/>
          <p:nvPr/>
        </p:nvGraphicFramePr>
        <p:xfrm>
          <a:off x="358300" y="876250"/>
          <a:ext cx="3000000" cy="3000000"/>
        </p:xfrm>
        <a:graphic>
          <a:graphicData uri="http://schemas.openxmlformats.org/drawingml/2006/table">
            <a:tbl>
              <a:tblPr>
                <a:noFill/>
                <a:tableStyleId>{983B7163-A772-4CC3-B858-EA7030CF4DD7}</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44" name="Google Shape;144;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45" name="Google Shape;145;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 name="Google Shape;151;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2" name="Google Shape;152;p1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3" name="Google Shape;153;p17"/>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54" name="Google Shape;154;p17"/>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55" name="Google Shape;155;p17"/>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56" name="Google Shape;156;p17"/>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7" name="Google Shape;15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8" name="Shape 158"/>
        <p:cNvGrpSpPr/>
        <p:nvPr/>
      </p:nvGrpSpPr>
      <p:grpSpPr>
        <a:xfrm>
          <a:off x="0" y="0"/>
          <a:ext cx="0" cy="0"/>
          <a:chOff x="0" y="0"/>
          <a:chExt cx="0" cy="0"/>
        </a:xfrm>
      </p:grpSpPr>
      <p:sp>
        <p:nvSpPr>
          <p:cNvPr id="159" name="Google Shape;159;p18"/>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0" name="Google Shape;160;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2" name="Google Shape;162;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1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64" name="Google Shape;164;p1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65" name="Google Shape;165;p1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66" name="Google Shape;166;p1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67" name="Google Shape;167;p1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1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9" name="Google Shape;169;p1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0" name="Google Shape;170;p1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2" name="Google Shape;172;p18"/>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75" name="Google Shape;17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76"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 name="Google Shape;178;p1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 name="Google Shape;181;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2" name="Google Shape;182;p1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3" name="Google Shape;183;p1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4" name="Google Shape;184;p1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5" name="Google Shape;18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89" name="Google Shape;189;p2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0" name="Google Shape;190;p2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1" name="Google Shape;19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92" name="Shape 192"/>
        <p:cNvGrpSpPr/>
        <p:nvPr/>
      </p:nvGrpSpPr>
      <p:grpSpPr>
        <a:xfrm>
          <a:off x="0" y="0"/>
          <a:ext cx="0" cy="0"/>
          <a:chOff x="0" y="0"/>
          <a:chExt cx="0" cy="0"/>
        </a:xfrm>
      </p:grpSpPr>
      <p:pic>
        <p:nvPicPr>
          <p:cNvPr id="193" name="Google Shape;19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4" name="Google Shape;194;p2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95" name="Google Shape;195;p2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97" name="Google Shape;197;p2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98" name="Google Shape;198;p2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99" name="Google Shape;199;p2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0" name="Google Shape;200;p2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1" name="Google Shape;20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02"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05" name="Google Shape;205;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 name="Google Shape;2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09" name="Google Shape;209;p22"/>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12" name="Google Shape;212;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8" name="Google Shape;218;p2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9" name="Google Shape;219;p2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0" name="Google Shape;220;p2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21" name="Shape 221"/>
        <p:cNvGrpSpPr/>
        <p:nvPr/>
      </p:nvGrpSpPr>
      <p:grpSpPr>
        <a:xfrm>
          <a:off x="0" y="0"/>
          <a:ext cx="0" cy="0"/>
          <a:chOff x="0" y="0"/>
          <a:chExt cx="0" cy="0"/>
        </a:xfrm>
      </p:grpSpPr>
      <p:sp>
        <p:nvSpPr>
          <p:cNvPr id="222" name="Google Shape;222;p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25" name="Google Shape;225;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7" name="Google Shape;227;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28" name="Google Shape;228;p24"/>
          <p:cNvGrpSpPr/>
          <p:nvPr/>
        </p:nvGrpSpPr>
        <p:grpSpPr>
          <a:xfrm>
            <a:off x="457200" y="1378813"/>
            <a:ext cx="776889" cy="621300"/>
            <a:chOff x="457200" y="1378813"/>
            <a:chExt cx="776889" cy="621300"/>
          </a:xfrm>
        </p:grpSpPr>
        <p:sp>
          <p:nvSpPr>
            <p:cNvPr id="229" name="Google Shape;229;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 name="Google Shape;230;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1" name="Google Shape;231;p24"/>
          <p:cNvGrpSpPr/>
          <p:nvPr/>
        </p:nvGrpSpPr>
        <p:grpSpPr>
          <a:xfrm>
            <a:off x="457200" y="2228725"/>
            <a:ext cx="776889" cy="621300"/>
            <a:chOff x="457200" y="1378813"/>
            <a:chExt cx="776889" cy="621300"/>
          </a:xfrm>
        </p:grpSpPr>
        <p:sp>
          <p:nvSpPr>
            <p:cNvPr id="232" name="Google Shape;232;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3" name="Google Shape;233;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4" name="Google Shape;234;p24"/>
          <p:cNvGrpSpPr/>
          <p:nvPr/>
        </p:nvGrpSpPr>
        <p:grpSpPr>
          <a:xfrm>
            <a:off x="457200" y="3073850"/>
            <a:ext cx="776889" cy="621300"/>
            <a:chOff x="457200" y="1378813"/>
            <a:chExt cx="776889" cy="621300"/>
          </a:xfrm>
        </p:grpSpPr>
        <p:sp>
          <p:nvSpPr>
            <p:cNvPr id="235" name="Google Shape;235;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 name="Google Shape;236;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7" name="Google Shape;237;p24"/>
          <p:cNvGrpSpPr/>
          <p:nvPr/>
        </p:nvGrpSpPr>
        <p:grpSpPr>
          <a:xfrm>
            <a:off x="457200" y="3923750"/>
            <a:ext cx="776889" cy="621300"/>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0" name="Google Shape;240;p2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1" name="Google Shape;241;p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2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6" name="Google Shape;246;p2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7" name="Google Shape;247;p2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48" name="Shape 248"/>
        <p:cNvGrpSpPr/>
        <p:nvPr/>
      </p:nvGrpSpPr>
      <p:grpSpPr>
        <a:xfrm>
          <a:off x="0" y="0"/>
          <a:ext cx="0" cy="0"/>
          <a:chOff x="0" y="0"/>
          <a:chExt cx="0" cy="0"/>
        </a:xfrm>
      </p:grpSpPr>
      <p:sp>
        <p:nvSpPr>
          <p:cNvPr id="249" name="Google Shape;249;p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 name="Google Shape;252;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55" name="Google Shape;255;p25"/>
          <p:cNvGrpSpPr/>
          <p:nvPr/>
        </p:nvGrpSpPr>
        <p:grpSpPr>
          <a:xfrm>
            <a:off x="457200" y="1300225"/>
            <a:ext cx="776889" cy="621300"/>
            <a:chOff x="457200" y="1378813"/>
            <a:chExt cx="776889" cy="621300"/>
          </a:xfrm>
        </p:grpSpPr>
        <p:sp>
          <p:nvSpPr>
            <p:cNvPr id="256" name="Google Shape;256;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7" name="Google Shape;257;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5"/>
          <p:cNvGrpSpPr/>
          <p:nvPr/>
        </p:nvGrpSpPr>
        <p:grpSpPr>
          <a:xfrm>
            <a:off x="457200" y="2000125"/>
            <a:ext cx="776889" cy="621300"/>
            <a:chOff x="457200" y="1378813"/>
            <a:chExt cx="776889" cy="621300"/>
          </a:xfrm>
        </p:grpSpPr>
        <p:sp>
          <p:nvSpPr>
            <p:cNvPr id="259" name="Google Shape;259;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0" name="Google Shape;260;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5"/>
          <p:cNvGrpSpPr/>
          <p:nvPr/>
        </p:nvGrpSpPr>
        <p:grpSpPr>
          <a:xfrm>
            <a:off x="457200" y="2692850"/>
            <a:ext cx="776889" cy="621300"/>
            <a:chOff x="457200" y="1378813"/>
            <a:chExt cx="776889" cy="621300"/>
          </a:xfrm>
        </p:grpSpPr>
        <p:sp>
          <p:nvSpPr>
            <p:cNvPr id="262" name="Google Shape;262;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63" name="Google Shape;263;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5"/>
          <p:cNvGrpSpPr/>
          <p:nvPr/>
        </p:nvGrpSpPr>
        <p:grpSpPr>
          <a:xfrm>
            <a:off x="457200" y="3390350"/>
            <a:ext cx="776889" cy="621300"/>
            <a:chOff x="457200" y="1378813"/>
            <a:chExt cx="776889" cy="621300"/>
          </a:xfrm>
        </p:grpSpPr>
        <p:sp>
          <p:nvSpPr>
            <p:cNvPr id="265" name="Google Shape;26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66" name="Google Shape;26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2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 name="Google Shape;273;p2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 name="Google Shape;274;p25"/>
          <p:cNvGrpSpPr/>
          <p:nvPr/>
        </p:nvGrpSpPr>
        <p:grpSpPr>
          <a:xfrm>
            <a:off x="469500" y="4083075"/>
            <a:ext cx="776889" cy="621300"/>
            <a:chOff x="457200" y="1378813"/>
            <a:chExt cx="776889" cy="621300"/>
          </a:xfrm>
        </p:grpSpPr>
        <p:sp>
          <p:nvSpPr>
            <p:cNvPr id="275" name="Google Shape;27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76" name="Google Shape;27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280" name="Shape 280"/>
        <p:cNvGrpSpPr/>
        <p:nvPr/>
      </p:nvGrpSpPr>
      <p:grpSpPr>
        <a:xfrm>
          <a:off x="0" y="0"/>
          <a:ext cx="0" cy="0"/>
          <a:chOff x="0" y="0"/>
          <a:chExt cx="0" cy="0"/>
        </a:xfrm>
      </p:grpSpPr>
      <p:sp>
        <p:nvSpPr>
          <p:cNvPr id="281" name="Google Shape;281;p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 name="Google Shape;284;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6" name="Google Shape;286;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7" name="Google Shape;287;p26"/>
          <p:cNvGrpSpPr/>
          <p:nvPr/>
        </p:nvGrpSpPr>
        <p:grpSpPr>
          <a:xfrm>
            <a:off x="457200" y="1237825"/>
            <a:ext cx="776900" cy="486300"/>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 name="Google Shape;291;p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6"/>
          <p:cNvGrpSpPr/>
          <p:nvPr/>
        </p:nvGrpSpPr>
        <p:grpSpPr>
          <a:xfrm>
            <a:off x="457200" y="1828900"/>
            <a:ext cx="776900" cy="486300"/>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6"/>
          <p:cNvGrpSpPr/>
          <p:nvPr/>
        </p:nvGrpSpPr>
        <p:grpSpPr>
          <a:xfrm>
            <a:off x="457200" y="2419975"/>
            <a:ext cx="776900" cy="486300"/>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6"/>
          <p:cNvGrpSpPr/>
          <p:nvPr/>
        </p:nvGrpSpPr>
        <p:grpSpPr>
          <a:xfrm>
            <a:off x="457200" y="3011050"/>
            <a:ext cx="776900" cy="486300"/>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6"/>
          <p:cNvGrpSpPr/>
          <p:nvPr/>
        </p:nvGrpSpPr>
        <p:grpSpPr>
          <a:xfrm>
            <a:off x="457200" y="3602137"/>
            <a:ext cx="776900" cy="486300"/>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6"/>
          <p:cNvGrpSpPr/>
          <p:nvPr/>
        </p:nvGrpSpPr>
        <p:grpSpPr>
          <a:xfrm>
            <a:off x="457200" y="4193262"/>
            <a:ext cx="776900" cy="486300"/>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2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2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2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17" name="Shape 317"/>
        <p:cNvGrpSpPr/>
        <p:nvPr/>
      </p:nvGrpSpPr>
      <p:grpSpPr>
        <a:xfrm>
          <a:off x="0" y="0"/>
          <a:ext cx="0" cy="0"/>
          <a:chOff x="0" y="0"/>
          <a:chExt cx="0" cy="0"/>
        </a:xfrm>
      </p:grpSpPr>
      <p:sp>
        <p:nvSpPr>
          <p:cNvPr id="318" name="Google Shape;318;p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3" name="Google Shape;32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4" name="Google Shape;324;p27"/>
          <p:cNvGrpSpPr/>
          <p:nvPr/>
        </p:nvGrpSpPr>
        <p:grpSpPr>
          <a:xfrm>
            <a:off x="457222" y="1149803"/>
            <a:ext cx="713194" cy="446423"/>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457222" y="1672428"/>
            <a:ext cx="713194" cy="446423"/>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457197" y="2195578"/>
            <a:ext cx="713194" cy="446423"/>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7"/>
          <p:cNvGrpSpPr/>
          <p:nvPr/>
        </p:nvGrpSpPr>
        <p:grpSpPr>
          <a:xfrm>
            <a:off x="457197" y="2718203"/>
            <a:ext cx="713194" cy="446423"/>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7"/>
          <p:cNvGrpSpPr/>
          <p:nvPr/>
        </p:nvGrpSpPr>
        <p:grpSpPr>
          <a:xfrm>
            <a:off x="457222" y="3240828"/>
            <a:ext cx="713194" cy="446423"/>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7"/>
          <p:cNvGrpSpPr/>
          <p:nvPr/>
        </p:nvGrpSpPr>
        <p:grpSpPr>
          <a:xfrm>
            <a:off x="457222" y="3763453"/>
            <a:ext cx="713194" cy="446423"/>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7"/>
          <p:cNvGrpSpPr/>
          <p:nvPr/>
        </p:nvGrpSpPr>
        <p:grpSpPr>
          <a:xfrm>
            <a:off x="457222" y="4311603"/>
            <a:ext cx="713194" cy="446423"/>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359" name="Shape 359"/>
        <p:cNvGrpSpPr/>
        <p:nvPr/>
      </p:nvGrpSpPr>
      <p:grpSpPr>
        <a:xfrm>
          <a:off x="0" y="0"/>
          <a:ext cx="0" cy="0"/>
          <a:chOff x="0" y="0"/>
          <a:chExt cx="0" cy="0"/>
        </a:xfrm>
      </p:grpSpPr>
      <p:sp>
        <p:nvSpPr>
          <p:cNvPr id="360" name="Google Shape;360;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 name="Google Shape;362;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4" name="Google Shape;364;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5" name="Google Shape;365;p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67" name="Google Shape;367;p28"/>
          <p:cNvGrpSpPr/>
          <p:nvPr/>
        </p:nvGrpSpPr>
        <p:grpSpPr>
          <a:xfrm>
            <a:off x="457181" y="1345103"/>
            <a:ext cx="533372" cy="533480"/>
            <a:chOff x="457200" y="1378813"/>
            <a:chExt cx="695400" cy="695450"/>
          </a:xfrm>
        </p:grpSpPr>
        <p:sp>
          <p:nvSpPr>
            <p:cNvPr id="368" name="Google Shape;368;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9" name="Google Shape;369;p2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8"/>
          <p:cNvGrpSpPr/>
          <p:nvPr/>
        </p:nvGrpSpPr>
        <p:grpSpPr>
          <a:xfrm>
            <a:off x="3228956" y="1345103"/>
            <a:ext cx="533372" cy="533480"/>
            <a:chOff x="457200" y="1378813"/>
            <a:chExt cx="695400" cy="695450"/>
          </a:xfrm>
        </p:grpSpPr>
        <p:sp>
          <p:nvSpPr>
            <p:cNvPr id="371" name="Google Shape;371;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72" name="Google Shape;372;p2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3" name="Google Shape;373;p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75" name="Google Shape;375;p28"/>
          <p:cNvGrpSpPr/>
          <p:nvPr/>
        </p:nvGrpSpPr>
        <p:grpSpPr>
          <a:xfrm>
            <a:off x="6134081" y="1345853"/>
            <a:ext cx="533372" cy="533480"/>
            <a:chOff x="457200" y="1378813"/>
            <a:chExt cx="695400" cy="695450"/>
          </a:xfrm>
        </p:grpSpPr>
        <p:sp>
          <p:nvSpPr>
            <p:cNvPr id="376" name="Google Shape;376;p2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77" name="Google Shape;377;p2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8" name="Google Shape;378;p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0" name="Google Shape;380;p2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381" name="Shape 381"/>
        <p:cNvGrpSpPr/>
        <p:nvPr/>
      </p:nvGrpSpPr>
      <p:grpSpPr>
        <a:xfrm>
          <a:off x="0" y="0"/>
          <a:ext cx="0" cy="0"/>
          <a:chOff x="0" y="0"/>
          <a:chExt cx="0" cy="0"/>
        </a:xfrm>
      </p:grpSpPr>
      <p:pic>
        <p:nvPicPr>
          <p:cNvPr id="382" name="Google Shape;382;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3" name="Google Shape;383;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5" name="Google Shape;385;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7" name="Google Shape;387;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 name="Google Shape;388;p29"/>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 name="Google Shape;389;p2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0" name="Google Shape;390;p29"/>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29"/>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9"/>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3" name="Google Shape;393;p29"/>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94" name="Google Shape;394;p29"/>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6" name="Google Shape;396;p2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397" name="Shape 397"/>
        <p:cNvGrpSpPr/>
        <p:nvPr/>
      </p:nvGrpSpPr>
      <p:grpSpPr>
        <a:xfrm>
          <a:off x="0" y="0"/>
          <a:ext cx="0" cy="0"/>
          <a:chOff x="0" y="0"/>
          <a:chExt cx="0" cy="0"/>
        </a:xfrm>
      </p:grpSpPr>
      <p:sp>
        <p:nvSpPr>
          <p:cNvPr id="398" name="Google Shape;398;p3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9" name="Google Shape;399;p3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0" name="Google Shape;400;p3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01" name="Google Shape;401;p3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2" name="Google Shape;4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6" name="Google Shape;4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7" name="Google Shape;4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8" name="Google Shape;408;p3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3" name="Google Shape;413;p3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4" name="Google Shape;414;p3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5" name="Google Shape;415;p3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6" name="Google Shape;416;p3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3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 name="Google Shape;24;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 name="Google Shape;25;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6" name="Google Shape;26;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20" name="Shape 420"/>
        <p:cNvGrpSpPr/>
        <p:nvPr/>
      </p:nvGrpSpPr>
      <p:grpSpPr>
        <a:xfrm>
          <a:off x="0" y="0"/>
          <a:ext cx="0" cy="0"/>
          <a:chOff x="0" y="0"/>
          <a:chExt cx="0" cy="0"/>
        </a:xfrm>
      </p:grpSpPr>
      <p:sp>
        <p:nvSpPr>
          <p:cNvPr id="421" name="Google Shape;421;p3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2" name="Google Shape;422;p3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3" name="Google Shape;423;p3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4" name="Google Shape;424;p3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5" name="Google Shape;425;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 name="Google Shape;428;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0" name="Google Shape;430;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 name="Google Shape;4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5" name="Google Shape;435;p3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6" name="Google Shape;436;p3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7" name="Google Shape;437;p3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8" name="Google Shape;438;p3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43" name="Shape 443"/>
        <p:cNvGrpSpPr/>
        <p:nvPr/>
      </p:nvGrpSpPr>
      <p:grpSpPr>
        <a:xfrm>
          <a:off x="0" y="0"/>
          <a:ext cx="0" cy="0"/>
          <a:chOff x="0" y="0"/>
          <a:chExt cx="0" cy="0"/>
        </a:xfrm>
      </p:grpSpPr>
      <p:sp>
        <p:nvSpPr>
          <p:cNvPr id="444" name="Google Shape;444;p3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5" name="Google Shape;445;p3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6" name="Google Shape;446;p3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7" name="Google Shape;447;p3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8" name="Google Shape;448;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3" name="Google Shape;45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58" name="Google Shape;458;p3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59" name="Google Shape;459;p3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60" name="Google Shape;460;p3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61" name="Google Shape;461;p3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3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466" name="Shape 466"/>
        <p:cNvGrpSpPr/>
        <p:nvPr/>
      </p:nvGrpSpPr>
      <p:grpSpPr>
        <a:xfrm>
          <a:off x="0" y="0"/>
          <a:ext cx="0" cy="0"/>
          <a:chOff x="0" y="0"/>
          <a:chExt cx="0" cy="0"/>
        </a:xfrm>
      </p:grpSpPr>
      <p:sp>
        <p:nvSpPr>
          <p:cNvPr id="467" name="Google Shape;467;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469" name="Google Shape;46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0" name="Google Shape;47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2" name="Google Shape;47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3" name="Google Shape;473;p3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3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3"/>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3" name="Google Shape;483;p3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4" name="Google Shape;484;p3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5" name="Google Shape;485;p3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6" name="Google Shape;486;p3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7" name="Google Shape;487;p3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8" name="Google Shape;488;p3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9" name="Google Shape;489;p3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0" name="Google Shape;490;p3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91" name="Google Shape;491;p3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2" name="Google Shape;492;p3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493" name="Shape 493"/>
        <p:cNvGrpSpPr/>
        <p:nvPr/>
      </p:nvGrpSpPr>
      <p:grpSpPr>
        <a:xfrm>
          <a:off x="0" y="0"/>
          <a:ext cx="0" cy="0"/>
          <a:chOff x="0" y="0"/>
          <a:chExt cx="0" cy="0"/>
        </a:xfrm>
      </p:grpSpPr>
      <p:pic>
        <p:nvPicPr>
          <p:cNvPr id="494" name="Google Shape;49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5" name="Google Shape;495;p3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3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498" name="Google Shape;498;p3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99" name="Google Shape;499;p3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00" name="Google Shape;500;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01" name="Shape 501"/>
        <p:cNvGrpSpPr/>
        <p:nvPr/>
      </p:nvGrpSpPr>
      <p:grpSpPr>
        <a:xfrm>
          <a:off x="0" y="0"/>
          <a:ext cx="0" cy="0"/>
          <a:chOff x="0" y="0"/>
          <a:chExt cx="0" cy="0"/>
        </a:xfrm>
      </p:grpSpPr>
      <p:pic>
        <p:nvPicPr>
          <p:cNvPr id="502" name="Google Shape;502;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03" name="Google Shape;503;p3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05" name="Google Shape;505;p3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06" name="Google Shape;506;p3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07" name="Google Shape;507;p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08" name="Google Shape;508;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09" name="Shape 509"/>
        <p:cNvGrpSpPr/>
        <p:nvPr/>
      </p:nvGrpSpPr>
      <p:grpSpPr>
        <a:xfrm>
          <a:off x="0" y="0"/>
          <a:ext cx="0" cy="0"/>
          <a:chOff x="0" y="0"/>
          <a:chExt cx="0" cy="0"/>
        </a:xfrm>
      </p:grpSpPr>
      <p:pic>
        <p:nvPicPr>
          <p:cNvPr id="510" name="Google Shape;510;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1" name="Google Shape;51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12" name="Google Shape;512;p3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13" name="Google Shape;513;p3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3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15" name="Google Shape;515;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16" name="Shape 516"/>
        <p:cNvGrpSpPr/>
        <p:nvPr/>
      </p:nvGrpSpPr>
      <p:grpSpPr>
        <a:xfrm>
          <a:off x="0" y="0"/>
          <a:ext cx="0" cy="0"/>
          <a:chOff x="0" y="0"/>
          <a:chExt cx="0" cy="0"/>
        </a:xfrm>
      </p:grpSpPr>
      <p:pic>
        <p:nvPicPr>
          <p:cNvPr id="517" name="Google Shape;517;p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18" name="Google Shape;51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19" name="Shape 519"/>
        <p:cNvGrpSpPr/>
        <p:nvPr/>
      </p:nvGrpSpPr>
      <p:grpSpPr>
        <a:xfrm>
          <a:off x="0" y="0"/>
          <a:ext cx="0" cy="0"/>
          <a:chOff x="0" y="0"/>
          <a:chExt cx="0" cy="0"/>
        </a:xfrm>
      </p:grpSpPr>
      <p:pic>
        <p:nvPicPr>
          <p:cNvPr id="520" name="Google Shape;520;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1" name="Google Shape;521;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22" name="Google Shape;522;p3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23" name="Google Shape;523;p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24" name="Google Shape;524;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25" name="Shape 525"/>
        <p:cNvGrpSpPr/>
        <p:nvPr/>
      </p:nvGrpSpPr>
      <p:grpSpPr>
        <a:xfrm>
          <a:off x="0" y="0"/>
          <a:ext cx="0" cy="0"/>
          <a:chOff x="0" y="0"/>
          <a:chExt cx="0" cy="0"/>
        </a:xfrm>
      </p:grpSpPr>
      <p:pic>
        <p:nvPicPr>
          <p:cNvPr id="526" name="Google Shape;526;p3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27" name="Google Shape;527;p3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30" name="Shape 530"/>
        <p:cNvGrpSpPr/>
        <p:nvPr/>
      </p:nvGrpSpPr>
      <p:grpSpPr>
        <a:xfrm>
          <a:off x="0" y="0"/>
          <a:ext cx="0" cy="0"/>
          <a:chOff x="0" y="0"/>
          <a:chExt cx="0" cy="0"/>
        </a:xfrm>
      </p:grpSpPr>
      <p:pic>
        <p:nvPicPr>
          <p:cNvPr id="531" name="Google Shape;531;p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2" name="Google Shape;532;p40"/>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35" name="Google Shape;535;p40"/>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36" name="Google Shape;53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7" name="Shape 27"/>
        <p:cNvGrpSpPr/>
        <p:nvPr/>
      </p:nvGrpSpPr>
      <p:grpSpPr>
        <a:xfrm>
          <a:off x="0" y="0"/>
          <a:ext cx="0" cy="0"/>
          <a:chOff x="0" y="0"/>
          <a:chExt cx="0" cy="0"/>
        </a:xfrm>
      </p:grpSpPr>
      <p:sp>
        <p:nvSpPr>
          <p:cNvPr id="28" name="Google Shape;28;p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 name="Google Shape;29;p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0" name="Google Shape;30;p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 name="Google Shape;31;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 name="Google Shape;32;p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 name="Google Shape;33;p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37" name="Shape 537"/>
        <p:cNvGrpSpPr/>
        <p:nvPr/>
      </p:nvGrpSpPr>
      <p:grpSpPr>
        <a:xfrm>
          <a:off x="0" y="0"/>
          <a:ext cx="0" cy="0"/>
          <a:chOff x="0" y="0"/>
          <a:chExt cx="0" cy="0"/>
        </a:xfrm>
      </p:grpSpPr>
      <p:pic>
        <p:nvPicPr>
          <p:cNvPr id="538" name="Google Shape;538;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9" name="Google Shape;539;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0" name="Google Shape;540;p41"/>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43" name="Google Shape;543;p41"/>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44" name="Google Shape;544;p41"/>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45" name="Shape 545"/>
        <p:cNvGrpSpPr/>
        <p:nvPr/>
      </p:nvGrpSpPr>
      <p:grpSpPr>
        <a:xfrm>
          <a:off x="0" y="0"/>
          <a:ext cx="0" cy="0"/>
          <a:chOff x="0" y="0"/>
          <a:chExt cx="0" cy="0"/>
        </a:xfrm>
      </p:grpSpPr>
      <p:pic>
        <p:nvPicPr>
          <p:cNvPr id="546" name="Google Shape;546;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47" name="Google Shape;547;p4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48" name="Google Shape;548;p42"/>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49" name="Google Shape;54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51" name="Google Shape;551;p42"/>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53" name="Shape 553"/>
        <p:cNvGrpSpPr/>
        <p:nvPr/>
      </p:nvGrpSpPr>
      <p:grpSpPr>
        <a:xfrm>
          <a:off x="0" y="0"/>
          <a:ext cx="0" cy="0"/>
          <a:chOff x="0" y="0"/>
          <a:chExt cx="0" cy="0"/>
        </a:xfrm>
      </p:grpSpPr>
      <p:pic>
        <p:nvPicPr>
          <p:cNvPr id="554" name="Google Shape;554;p4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55" name="Google Shape;555;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56" name="Google Shape;556;p4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557" name="Google Shape;557;p4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58" name="Google Shape;558;p4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561" name="Shape 561"/>
        <p:cNvGrpSpPr/>
        <p:nvPr/>
      </p:nvGrpSpPr>
      <p:grpSpPr>
        <a:xfrm>
          <a:off x="0" y="0"/>
          <a:ext cx="0" cy="0"/>
          <a:chOff x="0" y="0"/>
          <a:chExt cx="0" cy="0"/>
        </a:xfrm>
      </p:grpSpPr>
      <p:pic>
        <p:nvPicPr>
          <p:cNvPr id="562" name="Google Shape;562;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564" name="Google Shape;564;p4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565" name="Google Shape;565;p4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566" name="Google Shape;566;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567" name="Shape 567"/>
        <p:cNvGrpSpPr/>
        <p:nvPr/>
      </p:nvGrpSpPr>
      <p:grpSpPr>
        <a:xfrm>
          <a:off x="0" y="0"/>
          <a:ext cx="0" cy="0"/>
          <a:chOff x="0" y="0"/>
          <a:chExt cx="0" cy="0"/>
        </a:xfrm>
      </p:grpSpPr>
      <p:pic>
        <p:nvPicPr>
          <p:cNvPr id="568" name="Google Shape;568;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9" name="Google Shape;569;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0" name="Google Shape;570;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72" name="Google Shape;572;p45"/>
          <p:cNvGrpSpPr/>
          <p:nvPr/>
        </p:nvGrpSpPr>
        <p:grpSpPr>
          <a:xfrm>
            <a:off x="4167150" y="1202575"/>
            <a:ext cx="809700" cy="809700"/>
            <a:chOff x="1457325" y="1219200"/>
            <a:chExt cx="809700" cy="809700"/>
          </a:xfrm>
        </p:grpSpPr>
        <p:sp>
          <p:nvSpPr>
            <p:cNvPr id="573" name="Google Shape;573;p45"/>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45"/>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76" name="Google Shape;576;p45"/>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 name="Google Shape;37;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8" name="Google Shape;38;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39" name="Google Shape;39;p6"/>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3" name="Google Shape;43;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4" name="Google Shape;44;p7"/>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5" name="Google Shape;45;p7"/>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 name="Google Shape;48;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8"/>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0" name="Google Shape;50;p8"/>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1" name="Google Shape;5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 name="Google Shape;55;p9"/>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6" name="Google Shape;56;p9"/>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7" name="Google Shape;57;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 name="Google Shape;6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0"/>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65" name="Google Shape;65;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hyperlink" Target="https://www.airbnb.com/s?s_tag=_s84SXqA" TargetMode="External"/><Relationship Id="rId9" Type="http://schemas.openxmlformats.org/officeDocument/2006/relationships/image" Target="../media/image54.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65.png"/><Relationship Id="rId8"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Third-Party APIs</a:t>
            </a:r>
            <a:endParaRPr sz="3600"/>
          </a:p>
        </p:txBody>
      </p:sp>
      <p:sp>
        <p:nvSpPr>
          <p:cNvPr id="582" name="Google Shape;582;p4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78" name="Google Shape;678;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9" name="Google Shape;679;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 its own, JavaScript is very limited. Luckily, the browser provides numerous application programming interfaces (APIs) that we can use in JavaScript code.</a:t>
            </a:r>
            <a:endParaRPr/>
          </a:p>
        </p:txBody>
      </p:sp>
      <p:pic>
        <p:nvPicPr>
          <p:cNvPr id="680" name="Google Shape;680;p55"/>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1" name="Google Shape;681;p55"/>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2" name="Google Shape;682;p55"/>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3" name="Google Shape;683;p55"/>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4" name="Google Shape;684;p55"/>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5" name="Google Shape;685;p55"/>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86" name="Google Shape;686;p55"/>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87" name="Google Shape;687;p55"/>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and APIs</a:t>
            </a:r>
            <a:endParaRPr>
              <a:solidFill>
                <a:schemeClr val="dk1"/>
              </a:solidFill>
            </a:endParaRPr>
          </a:p>
        </p:txBody>
      </p:sp>
      <p:sp>
        <p:nvSpPr>
          <p:cNvPr id="693" name="Google Shape;693;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Browser-based APIs we’ve used include the following:</a:t>
            </a:r>
            <a:endParaRPr/>
          </a:p>
        </p:txBody>
      </p:sp>
      <p:sp>
        <p:nvSpPr>
          <p:cNvPr id="694" name="Google Shape;694;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5" name="Google Shape;695;p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6" name="Google Shape;696;p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7" name="Google Shape;697;p5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8" name="Google Shape;698;p5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9" name="Google Shape;699;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DOM to interact with our HTML and CSS.</a:t>
            </a:r>
            <a:endParaRPr sz="1800">
              <a:latin typeface="Roboto"/>
              <a:ea typeface="Roboto"/>
              <a:cs typeface="Roboto"/>
              <a:sym typeface="Roboto"/>
            </a:endParaRPr>
          </a:p>
        </p:txBody>
      </p:sp>
      <p:sp>
        <p:nvSpPr>
          <p:cNvPr id="700" name="Google Shape;700;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console to help us debug and print messages.</a:t>
            </a:r>
            <a:endParaRPr sz="1800">
              <a:latin typeface="Roboto"/>
              <a:ea typeface="Roboto"/>
              <a:cs typeface="Roboto"/>
              <a:sym typeface="Roboto"/>
            </a:endParaRPr>
          </a:p>
        </p:txBody>
      </p:sp>
      <p:sp>
        <p:nvSpPr>
          <p:cNvPr id="701" name="Google Shape;701;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Timer functions with </a:t>
            </a:r>
            <a:r>
              <a:rPr lang="en" sz="1800">
                <a:solidFill>
                  <a:srgbClr val="FFFFFF"/>
                </a:solidFill>
                <a:highlight>
                  <a:srgbClr val="000000"/>
                </a:highlight>
                <a:latin typeface="Inconsolata"/>
                <a:ea typeface="Inconsolata"/>
                <a:cs typeface="Inconsolata"/>
                <a:sym typeface="Inconsolata"/>
              </a:rPr>
              <a:t>setTimeout</a:t>
            </a:r>
            <a:r>
              <a:rPr lang="en" sz="1800">
                <a:latin typeface="Roboto"/>
                <a:ea typeface="Roboto"/>
                <a:cs typeface="Roboto"/>
                <a:sym typeface="Roboto"/>
              </a:rPr>
              <a:t> and </a:t>
            </a:r>
            <a:r>
              <a:rPr lang="en" sz="1800">
                <a:solidFill>
                  <a:srgbClr val="FFFFFF"/>
                </a:solidFill>
                <a:highlight>
                  <a:srgbClr val="000000"/>
                </a:highlight>
                <a:latin typeface="Inconsolata"/>
                <a:ea typeface="Inconsolata"/>
                <a:cs typeface="Inconsolata"/>
                <a:sym typeface="Inconsolata"/>
              </a:rPr>
              <a:t>setInterval</a:t>
            </a:r>
            <a:r>
              <a:rPr lang="en" sz="1800">
                <a:latin typeface="Roboto"/>
                <a:ea typeface="Roboto"/>
                <a:cs typeface="Roboto"/>
                <a:sym typeface="Roboto"/>
              </a:rPr>
              <a:t>.</a:t>
            </a:r>
            <a:endParaRPr sz="1800">
              <a:latin typeface="Roboto"/>
              <a:ea typeface="Roboto"/>
              <a:cs typeface="Roboto"/>
              <a:sym typeface="Roboto"/>
            </a:endParaRPr>
          </a:p>
        </p:txBody>
      </p:sp>
      <p:sp>
        <p:nvSpPr>
          <p:cNvPr id="702" name="Google Shape;702;p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3" name="Google Shape;703;p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Are there APIs we can use that</a:t>
            </a:r>
            <a:endParaRPr/>
          </a:p>
          <a:p>
            <a:pPr indent="0" lvl="0" marL="0" rtl="0" algn="l">
              <a:spcBef>
                <a:spcPts val="0"/>
              </a:spcBef>
              <a:spcAft>
                <a:spcPts val="0"/>
              </a:spcAft>
              <a:buNone/>
            </a:pPr>
            <a:r>
              <a:rPr lang="en"/>
              <a:t>aren’t provided by the browser?</a:t>
            </a:r>
            <a:endParaRPr/>
          </a:p>
        </p:txBody>
      </p:sp>
      <p:sp>
        <p:nvSpPr>
          <p:cNvPr id="709" name="Google Shape;709;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8"/>
          <p:cNvSpPr txBox="1"/>
          <p:nvPr>
            <p:ph type="title"/>
          </p:nvPr>
        </p:nvSpPr>
        <p:spPr>
          <a:xfrm>
            <a:off x="25" y="274800"/>
            <a:ext cx="84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Yes, there are! The web is filled with tools that other developers have built and made available for us to use in our projects! </a:t>
            </a:r>
            <a:endParaRPr/>
          </a:p>
        </p:txBody>
      </p:sp>
      <p:sp>
        <p:nvSpPr>
          <p:cNvPr id="715" name="Google Shape;715;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19" name="Shape 719"/>
        <p:cNvGrpSpPr/>
        <p:nvPr/>
      </p:nvGrpSpPr>
      <p:grpSpPr>
        <a:xfrm>
          <a:off x="0" y="0"/>
          <a:ext cx="0" cy="0"/>
          <a:chOff x="0" y="0"/>
          <a:chExt cx="0" cy="0"/>
        </a:xfrm>
      </p:grpSpPr>
      <p:sp>
        <p:nvSpPr>
          <p:cNvPr id="720" name="Google Shape;720;p59"/>
          <p:cNvSpPr/>
          <p:nvPr/>
        </p:nvSpPr>
        <p:spPr>
          <a:xfrm>
            <a:off x="906025" y="21062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9"/>
          <p:cNvSpPr/>
          <p:nvPr/>
        </p:nvSpPr>
        <p:spPr>
          <a:xfrm>
            <a:off x="764187" y="22881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9"/>
          <p:cNvSpPr/>
          <p:nvPr/>
        </p:nvSpPr>
        <p:spPr>
          <a:xfrm>
            <a:off x="632775" y="24858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4" name="Google Shape;72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t>
            </a:r>
            <a:r>
              <a:rPr lang="en"/>
              <a:t>hird-party APIs </a:t>
            </a:r>
            <a:endParaRPr/>
          </a:p>
        </p:txBody>
      </p:sp>
      <p:sp>
        <p:nvSpPr>
          <p:cNvPr id="725" name="Google Shape;72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third-party APIs exist to help us carry out specific tasks that we can do ourselves with CSS or JavaScript but that might be too complex or time-consuming to do by hand.</a:t>
            </a:r>
            <a:endParaRPr/>
          </a:p>
        </p:txBody>
      </p:sp>
      <p:sp>
        <p:nvSpPr>
          <p:cNvPr id="726" name="Google Shape;726;p59"/>
          <p:cNvSpPr/>
          <p:nvPr/>
        </p:nvSpPr>
        <p:spPr>
          <a:xfrm>
            <a:off x="3631950" y="2344550"/>
            <a:ext cx="1880100" cy="18801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59"/>
          <p:cNvCxnSpPr/>
          <p:nvPr/>
        </p:nvCxnSpPr>
        <p:spPr>
          <a:xfrm rot="10800000">
            <a:off x="5572475" y="3181400"/>
            <a:ext cx="1071600" cy="0"/>
          </a:xfrm>
          <a:prstGeom prst="straightConnector1">
            <a:avLst/>
          </a:prstGeom>
          <a:noFill/>
          <a:ln cap="flat" cmpd="sng" w="19050">
            <a:solidFill>
              <a:srgbClr val="000000"/>
            </a:solidFill>
            <a:prstDash val="solid"/>
            <a:round/>
            <a:headEnd len="med" w="med" type="stealth"/>
            <a:tailEnd len="med" w="med" type="none"/>
          </a:ln>
        </p:spPr>
      </p:cxnSp>
      <p:pic>
        <p:nvPicPr>
          <p:cNvPr id="728" name="Google Shape;728;p59"/>
          <p:cNvPicPr preferRelativeResize="0"/>
          <p:nvPr/>
        </p:nvPicPr>
        <p:blipFill>
          <a:blip r:embed="rId3">
            <a:alphaModFix/>
          </a:blip>
          <a:stretch>
            <a:fillRect/>
          </a:stretch>
        </p:blipFill>
        <p:spPr>
          <a:xfrm>
            <a:off x="3901362" y="1855750"/>
            <a:ext cx="1350800" cy="2161276"/>
          </a:xfrm>
          <a:prstGeom prst="rect">
            <a:avLst/>
          </a:prstGeom>
          <a:noFill/>
          <a:ln>
            <a:noFill/>
          </a:ln>
        </p:spPr>
      </p:pic>
      <p:pic>
        <p:nvPicPr>
          <p:cNvPr id="729" name="Google Shape;729;p59"/>
          <p:cNvPicPr preferRelativeResize="0"/>
          <p:nvPr/>
        </p:nvPicPr>
        <p:blipFill>
          <a:blip r:embed="rId4">
            <a:alphaModFix/>
          </a:blip>
          <a:stretch>
            <a:fillRect/>
          </a:stretch>
        </p:blipFill>
        <p:spPr>
          <a:xfrm>
            <a:off x="6494225" y="1736214"/>
            <a:ext cx="2073467" cy="2485000"/>
          </a:xfrm>
          <a:prstGeom prst="rect">
            <a:avLst/>
          </a:prstGeom>
          <a:noFill/>
          <a:ln>
            <a:noFill/>
          </a:ln>
          <a:effectLst>
            <a:outerShdw blurRad="57150" rotWithShape="0" algn="bl" dir="5400000" dist="19050">
              <a:srgbClr val="000000">
                <a:alpha val="50000"/>
              </a:srgbClr>
            </a:outerShdw>
          </a:effectLst>
        </p:spPr>
      </p:pic>
      <p:sp>
        <p:nvSpPr>
          <p:cNvPr id="730" name="Google Shape;730;p59"/>
          <p:cNvSpPr txBox="1"/>
          <p:nvPr/>
        </p:nvSpPr>
        <p:spPr>
          <a:xfrm>
            <a:off x="6923100" y="2151400"/>
            <a:ext cx="91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Medium"/>
                <a:ea typeface="Roboto Medium"/>
                <a:cs typeface="Roboto Medium"/>
                <a:sym typeface="Roboto Medium"/>
              </a:rPr>
              <a:t>script.js</a:t>
            </a:r>
            <a:endParaRPr sz="1600">
              <a:latin typeface="Roboto Medium"/>
              <a:ea typeface="Roboto Medium"/>
              <a:cs typeface="Roboto Medium"/>
              <a:sym typeface="Roboto Medium"/>
            </a:endParaRPr>
          </a:p>
        </p:txBody>
      </p:sp>
      <p:graphicFrame>
        <p:nvGraphicFramePr>
          <p:cNvPr id="731" name="Google Shape;731;p59"/>
          <p:cNvGraphicFramePr/>
          <p:nvPr/>
        </p:nvGraphicFramePr>
        <p:xfrm>
          <a:off x="6998750" y="2678200"/>
          <a:ext cx="3000000" cy="3000000"/>
        </p:xfrm>
        <a:graphic>
          <a:graphicData uri="http://schemas.openxmlformats.org/drawingml/2006/table">
            <a:tbl>
              <a:tblPr>
                <a:noFill/>
                <a:tableStyleId>{983B7163-A772-4CC3-B858-EA7030CF4DD7}</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2" name="Google Shape;732;p59"/>
          <p:cNvSpPr/>
          <p:nvPr/>
        </p:nvSpPr>
        <p:spPr>
          <a:xfrm>
            <a:off x="7417538" y="3561575"/>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3" name="Google Shape;733;p59"/>
          <p:cNvSpPr/>
          <p:nvPr/>
        </p:nvSpPr>
        <p:spPr>
          <a:xfrm>
            <a:off x="7417538" y="31595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4" name="Google Shape;734;p59"/>
          <p:cNvSpPr/>
          <p:nvPr/>
        </p:nvSpPr>
        <p:spPr>
          <a:xfrm>
            <a:off x="7417550" y="275741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graphicFrame>
        <p:nvGraphicFramePr>
          <p:cNvPr id="735" name="Google Shape;735;p59"/>
          <p:cNvGraphicFramePr/>
          <p:nvPr/>
        </p:nvGraphicFramePr>
        <p:xfrm>
          <a:off x="906025" y="2587088"/>
          <a:ext cx="3000000" cy="3000000"/>
        </p:xfrm>
        <a:graphic>
          <a:graphicData uri="http://schemas.openxmlformats.org/drawingml/2006/table">
            <a:tbl>
              <a:tblPr>
                <a:noFill/>
                <a:tableStyleId>{983B7163-A772-4CC3-B858-EA7030CF4DD7}</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6" name="Google Shape;736;p59"/>
          <p:cNvSpPr/>
          <p:nvPr/>
        </p:nvSpPr>
        <p:spPr>
          <a:xfrm>
            <a:off x="1324813" y="34704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7" name="Google Shape;737;p59"/>
          <p:cNvSpPr/>
          <p:nvPr/>
        </p:nvSpPr>
        <p:spPr>
          <a:xfrm>
            <a:off x="1324813" y="30683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8" name="Google Shape;738;p59"/>
          <p:cNvSpPr/>
          <p:nvPr/>
        </p:nvSpPr>
        <p:spPr>
          <a:xfrm>
            <a:off x="1324825" y="26663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cxnSp>
        <p:nvCxnSpPr>
          <p:cNvPr id="739" name="Google Shape;739;p59"/>
          <p:cNvCxnSpPr/>
          <p:nvPr/>
        </p:nvCxnSpPr>
        <p:spPr>
          <a:xfrm rot="10800000">
            <a:off x="2434150" y="3176475"/>
            <a:ext cx="1071600" cy="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Third-party APIs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745" name="Google Shape;745;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APIs can help us in the following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46" name="Google Shape;746;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47" name="Google Shape;747;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48" name="Google Shape;748;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49" name="Google Shape;749;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0" name="Google Shape;750;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51" name="Google Shape;751;p60"/>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Reduce JavaScript code for DOM manipulation.</a:t>
            </a:r>
            <a:endParaRPr sz="1800">
              <a:latin typeface="Roboto"/>
              <a:ea typeface="Roboto"/>
              <a:cs typeface="Roboto"/>
              <a:sym typeface="Roboto"/>
            </a:endParaRPr>
          </a:p>
        </p:txBody>
      </p:sp>
      <p:sp>
        <p:nvSpPr>
          <p:cNvPr id="752" name="Google Shape;752;p60"/>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Set up a styled and laid-out webpage quickly with premade CSS.</a:t>
            </a:r>
            <a:endParaRPr sz="1800">
              <a:latin typeface="Roboto"/>
              <a:ea typeface="Roboto"/>
              <a:cs typeface="Roboto"/>
              <a:sym typeface="Roboto"/>
            </a:endParaRPr>
          </a:p>
        </p:txBody>
      </p:sp>
      <p:sp>
        <p:nvSpPr>
          <p:cNvPr id="753" name="Google Shape;753;p60"/>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Carry out tedious tasks like converting time or currency values.</a:t>
            </a:r>
            <a:endParaRPr sz="1800">
              <a:latin typeface="Roboto"/>
              <a:ea typeface="Roboto"/>
              <a:cs typeface="Roboto"/>
              <a:sym typeface="Roboto"/>
            </a:endParaRPr>
          </a:p>
        </p:txBody>
      </p:sp>
      <p:sp>
        <p:nvSpPr>
          <p:cNvPr id="754" name="Google Shape;754;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5" name="Google Shape;755;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these APIs?</a:t>
            </a:r>
            <a:endParaRPr/>
          </a:p>
        </p:txBody>
      </p:sp>
      <p:sp>
        <p:nvSpPr>
          <p:cNvPr id="761" name="Google Shape;761;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65" name="Shape 765"/>
        <p:cNvGrpSpPr/>
        <p:nvPr/>
      </p:nvGrpSpPr>
      <p:grpSpPr>
        <a:xfrm>
          <a:off x="0" y="0"/>
          <a:ext cx="0" cy="0"/>
          <a:chOff x="0" y="0"/>
          <a:chExt cx="0" cy="0"/>
        </a:xfrm>
      </p:grpSpPr>
      <p:sp>
        <p:nvSpPr>
          <p:cNvPr id="766" name="Google Shape;76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None/>
            </a:pPr>
            <a:r>
              <a:t/>
            </a:r>
            <a:endParaRPr/>
          </a:p>
        </p:txBody>
      </p:sp>
      <p:sp>
        <p:nvSpPr>
          <p:cNvPr id="767" name="Google Shape;767;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these APIs are provided by developers (like us!) of all different backgrounds, there is no one correct way to learn how to use them. What’s important is that you identify what problem an API solves for you and how to properly integrate it into your existing application.</a:t>
            </a:r>
            <a:endParaRPr/>
          </a:p>
        </p:txBody>
      </p:sp>
      <p:sp>
        <p:nvSpPr>
          <p:cNvPr id="768" name="Google Shape;768;p62"/>
          <p:cNvSpPr/>
          <p:nvPr/>
        </p:nvSpPr>
        <p:spPr>
          <a:xfrm>
            <a:off x="5965700" y="26358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5823862" y="28177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5692450" y="30154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1" name="Google Shape;771;p62"/>
          <p:cNvGraphicFramePr/>
          <p:nvPr/>
        </p:nvGraphicFramePr>
        <p:xfrm>
          <a:off x="5965700" y="3116688"/>
          <a:ext cx="3000000" cy="3000000"/>
        </p:xfrm>
        <a:graphic>
          <a:graphicData uri="http://schemas.openxmlformats.org/drawingml/2006/table">
            <a:tbl>
              <a:tblPr>
                <a:noFill/>
                <a:tableStyleId>{983B7163-A772-4CC3-B858-EA7030CF4DD7}</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72" name="Google Shape;772;p62"/>
          <p:cNvSpPr/>
          <p:nvPr/>
        </p:nvSpPr>
        <p:spPr>
          <a:xfrm>
            <a:off x="6384488" y="40000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3" name="Google Shape;773;p62"/>
          <p:cNvSpPr/>
          <p:nvPr/>
        </p:nvSpPr>
        <p:spPr>
          <a:xfrm>
            <a:off x="6384488" y="35979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4" name="Google Shape;774;p62"/>
          <p:cNvSpPr/>
          <p:nvPr/>
        </p:nvSpPr>
        <p:spPr>
          <a:xfrm>
            <a:off x="6384500" y="31959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5" name="Google Shape;775;p62"/>
          <p:cNvSpPr/>
          <p:nvPr/>
        </p:nvSpPr>
        <p:spPr>
          <a:xfrm>
            <a:off x="1838050" y="3039280"/>
            <a:ext cx="1672200" cy="16722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62"/>
          <p:cNvPicPr preferRelativeResize="0"/>
          <p:nvPr/>
        </p:nvPicPr>
        <p:blipFill>
          <a:blip r:embed="rId3">
            <a:alphaModFix/>
          </a:blip>
          <a:stretch>
            <a:fillRect/>
          </a:stretch>
        </p:blipFill>
        <p:spPr>
          <a:xfrm>
            <a:off x="2077669" y="2604537"/>
            <a:ext cx="1201420" cy="1922257"/>
          </a:xfrm>
          <a:prstGeom prst="rect">
            <a:avLst/>
          </a:prstGeom>
          <a:noFill/>
          <a:ln>
            <a:noFill/>
          </a:ln>
        </p:spPr>
      </p:pic>
      <p:sp>
        <p:nvSpPr>
          <p:cNvPr id="777" name="Google Shape;777;p62"/>
          <p:cNvSpPr txBox="1"/>
          <p:nvPr/>
        </p:nvSpPr>
        <p:spPr>
          <a:xfrm>
            <a:off x="1779350" y="2115250"/>
            <a:ext cx="173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Problem</a:t>
            </a:r>
            <a:endParaRPr b="1" sz="1800">
              <a:latin typeface="Roboto"/>
              <a:ea typeface="Roboto"/>
              <a:cs typeface="Roboto"/>
              <a:sym typeface="Roboto"/>
            </a:endParaRPr>
          </a:p>
        </p:txBody>
      </p:sp>
      <p:sp>
        <p:nvSpPr>
          <p:cNvPr id="778" name="Google Shape;778;p62"/>
          <p:cNvSpPr txBox="1"/>
          <p:nvPr/>
        </p:nvSpPr>
        <p:spPr>
          <a:xfrm>
            <a:off x="5927800" y="2088538"/>
            <a:ext cx="120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Solution</a:t>
            </a:r>
            <a:endParaRPr b="1"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84" name="Google Shape;784;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more about specific APIs:</a:t>
            </a:r>
            <a:endParaRPr/>
          </a:p>
        </p:txBody>
      </p:sp>
      <p:sp>
        <p:nvSpPr>
          <p:cNvPr id="785" name="Google Shape;785;p63"/>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6" name="Google Shape;786;p63"/>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Read the official documentation and practice with the provided examples.</a:t>
            </a:r>
            <a:endParaRPr sz="1600"/>
          </a:p>
        </p:txBody>
      </p:sp>
      <p:sp>
        <p:nvSpPr>
          <p:cNvPr id="787" name="Google Shape;787;p63"/>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Reverse-engineer finished code to see how something was accomplished.</a:t>
            </a:r>
            <a:endParaRPr sz="1600"/>
          </a:p>
        </p:txBody>
      </p:sp>
      <p:sp>
        <p:nvSpPr>
          <p:cNvPr id="788" name="Google Shape;788;p63"/>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Build something from scratch.</a:t>
            </a:r>
            <a:endParaRPr sz="1600"/>
          </a:p>
        </p:txBody>
      </p:sp>
      <p:sp>
        <p:nvSpPr>
          <p:cNvPr id="789" name="Google Shape;789;p63"/>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Debug a broken app using Chrome DevTools.</a:t>
            </a:r>
            <a:endParaRPr sz="1600"/>
          </a:p>
        </p:txBody>
      </p:sp>
      <p:sp>
        <p:nvSpPr>
          <p:cNvPr id="790" name="Google Shape;790;p63"/>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And most importantly, ask questions!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
        <p:nvSpPr>
          <p:cNvPr id="796" name="Google Shape;79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languages do we </a:t>
            </a:r>
            <a:br>
              <a:rPr lang="en"/>
            </a:br>
            <a:r>
              <a:rPr lang="en"/>
              <a:t>use to build web apps?</a:t>
            </a:r>
            <a:endParaRPr/>
          </a:p>
        </p:txBody>
      </p:sp>
      <p:sp>
        <p:nvSpPr>
          <p:cNvPr id="588" name="Google Shape;588;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Languages of the Web</a:t>
            </a:r>
            <a:endParaRPr/>
          </a:p>
        </p:txBody>
      </p:sp>
      <p:sp>
        <p:nvSpPr>
          <p:cNvPr id="594" name="Google Shape;594;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5" name="Google Shape;595;p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for content and structure, CSS for styling and layout, and JavaScript for handling logic, interaction, and fetching data. </a:t>
            </a:r>
            <a:endParaRPr/>
          </a:p>
        </p:txBody>
      </p:sp>
      <p:graphicFrame>
        <p:nvGraphicFramePr>
          <p:cNvPr id="596" name="Google Shape;596;p48"/>
          <p:cNvGraphicFramePr/>
          <p:nvPr/>
        </p:nvGraphicFramePr>
        <p:xfrm>
          <a:off x="453550" y="1542000"/>
          <a:ext cx="3000000" cy="3000000"/>
        </p:xfrm>
        <a:graphic>
          <a:graphicData uri="http://schemas.openxmlformats.org/drawingml/2006/table">
            <a:tbl>
              <a:tblPr>
                <a:noFill/>
                <a:tableStyleId>{16170222-3326-4605-826C-FD66DDA7AAB9}</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597" name="Google Shape;597;p48"/>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598" name="Google Shape;598;p48"/>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599" name="Google Shape;599;p48"/>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interact with HTML </a:t>
            </a:r>
            <a:br>
              <a:rPr lang="en"/>
            </a:br>
            <a:r>
              <a:rPr lang="en"/>
              <a:t>and CSS using JavaScript? </a:t>
            </a:r>
            <a:endParaRPr/>
          </a:p>
        </p:txBody>
      </p:sp>
      <p:sp>
        <p:nvSpPr>
          <p:cNvPr id="605" name="Google Shape;605;p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09" name="Shape 609"/>
        <p:cNvGrpSpPr/>
        <p:nvPr/>
      </p:nvGrpSpPr>
      <p:grpSpPr>
        <a:xfrm>
          <a:off x="0" y="0"/>
          <a:ext cx="0" cy="0"/>
          <a:chOff x="0" y="0"/>
          <a:chExt cx="0" cy="0"/>
        </a:xfrm>
      </p:grpSpPr>
      <p:sp>
        <p:nvSpPr>
          <p:cNvPr id="610" name="Google Shape;610;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DOM Web API</a:t>
            </a:r>
            <a:endParaRPr/>
          </a:p>
        </p:txBody>
      </p:sp>
      <p:sp>
        <p:nvSpPr>
          <p:cNvPr id="611" name="Google Shape;611;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2" name="Google Shape;612;p50"/>
          <p:cNvSpPr txBox="1"/>
          <p:nvPr>
            <p:ph idx="1" type="subTitle"/>
          </p:nvPr>
        </p:nvSpPr>
        <p:spPr>
          <a:xfrm>
            <a:off x="0" y="675975"/>
            <a:ext cx="5343300" cy="1213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document object model interface enables developers to interact with </a:t>
            </a:r>
            <a:br>
              <a:rPr lang="en"/>
            </a:br>
            <a:r>
              <a:rPr lang="en"/>
              <a:t>the application’s HTML and CSS </a:t>
            </a:r>
            <a:br>
              <a:rPr lang="en"/>
            </a:br>
            <a:r>
              <a:rPr lang="en"/>
              <a:t>using JavaScript.</a:t>
            </a:r>
            <a:endParaRPr/>
          </a:p>
        </p:txBody>
      </p:sp>
      <p:cxnSp>
        <p:nvCxnSpPr>
          <p:cNvPr id="613" name="Google Shape;613;p50"/>
          <p:cNvCxnSpPr>
            <a:stCxn id="614" idx="2"/>
            <a:endCxn id="615"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616" name="Google Shape;616;p50"/>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617" name="Google Shape;617;p50"/>
          <p:cNvCxnSpPr>
            <a:stCxn id="618"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19" name="Google Shape;619;p50"/>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620" name="Google Shape;620;p50"/>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621" name="Google Shape;621;p50"/>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622" name="Google Shape;622;p50"/>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623" name="Google Shape;623;p50"/>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614" name="Google Shape;614;p50"/>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615" name="Google Shape;615;p50"/>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624" name="Google Shape;624;p50"/>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625" name="Google Shape;625;p50"/>
          <p:cNvCxnSpPr>
            <a:stCxn id="614" idx="0"/>
            <a:endCxn id="623"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626" name="Google Shape;626;p50"/>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627" name="Google Shape;627;p50"/>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618" name="Google Shape;618;p50"/>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628" name="Google Shape;628;p50"/>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629" name="Google Shape;629;p50"/>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630" name="Google Shape;630;p50"/>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31" name="Google Shape;631;p50"/>
          <p:cNvCxnSpPr>
            <a:stCxn id="627" idx="0"/>
            <a:endCxn id="618"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632" name="Google Shape;632;p50"/>
          <p:cNvCxnSpPr>
            <a:stCxn id="626" idx="3"/>
            <a:endCxn id="627"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633" name="Google Shape;633;p50"/>
          <p:cNvCxnSpPr>
            <a:stCxn id="615"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DOM Web API</a:t>
            </a:r>
            <a:endParaRPr>
              <a:solidFill>
                <a:schemeClr val="dk1"/>
              </a:solidFill>
            </a:endParaRPr>
          </a:p>
          <a:p>
            <a:pPr indent="0" lvl="0" marL="0" rtl="0" algn="l">
              <a:spcBef>
                <a:spcPts val="0"/>
              </a:spcBef>
              <a:spcAft>
                <a:spcPts val="0"/>
              </a:spcAft>
              <a:buNone/>
            </a:pPr>
            <a:r>
              <a:t/>
            </a:r>
            <a:endParaRPr/>
          </a:p>
        </p:txBody>
      </p:sp>
      <p:sp>
        <p:nvSpPr>
          <p:cNvPr id="639" name="Google Shape;639;p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of these interactions include the following:</a:t>
            </a:r>
            <a:endParaRPr/>
          </a:p>
        </p:txBody>
      </p:sp>
      <p:sp>
        <p:nvSpPr>
          <p:cNvPr id="640" name="Google Shape;640;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1" name="Google Shape;641;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2" name="Google Shape;642;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3" name="Google Shape;643;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4" name="Google Shape;644;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5" name="Google Shape;645;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Creating HTML elements.</a:t>
            </a:r>
            <a:endParaRPr sz="1800">
              <a:latin typeface="Roboto"/>
              <a:ea typeface="Roboto"/>
              <a:cs typeface="Roboto"/>
              <a:sym typeface="Roboto"/>
            </a:endParaRPr>
          </a:p>
        </p:txBody>
      </p:sp>
      <p:sp>
        <p:nvSpPr>
          <p:cNvPr id="646" name="Google Shape;646;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Changing HTML content and attributes.</a:t>
            </a:r>
            <a:endParaRPr sz="1800">
              <a:latin typeface="Roboto"/>
              <a:ea typeface="Roboto"/>
              <a:cs typeface="Roboto"/>
              <a:sym typeface="Roboto"/>
            </a:endParaRPr>
          </a:p>
        </p:txBody>
      </p:sp>
      <p:sp>
        <p:nvSpPr>
          <p:cNvPr id="647" name="Google Shape;647;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Binding listeners to execute a function upon a certain event. </a:t>
            </a:r>
            <a:endParaRPr sz="1800">
              <a:latin typeface="Roboto"/>
              <a:ea typeface="Roboto"/>
              <a:cs typeface="Roboto"/>
              <a:sym typeface="Roboto"/>
            </a:endParaRPr>
          </a:p>
        </p:txBody>
      </p:sp>
      <p:sp>
        <p:nvSpPr>
          <p:cNvPr id="648" name="Google Shape;648;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9" name="Google Shape;649;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Is the DOM built into the </a:t>
            </a:r>
            <a:endParaRPr/>
          </a:p>
          <a:p>
            <a:pPr indent="0" lvl="0" marL="0" rtl="0" algn="l">
              <a:spcBef>
                <a:spcPts val="0"/>
              </a:spcBef>
              <a:spcAft>
                <a:spcPts val="0"/>
              </a:spcAft>
              <a:buNone/>
            </a:pPr>
            <a:r>
              <a:rPr lang="en"/>
              <a:t>JavaScript language?</a:t>
            </a:r>
            <a:endParaRPr/>
          </a:p>
        </p:txBody>
      </p:sp>
      <p:sp>
        <p:nvSpPr>
          <p:cNvPr id="655" name="Google Shape;655;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Nope. The browser provides it!</a:t>
            </a:r>
            <a:endParaRPr/>
          </a:p>
        </p:txBody>
      </p:sp>
      <p:sp>
        <p:nvSpPr>
          <p:cNvPr id="661" name="Google Shape;661;p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665" name="Shape 665"/>
        <p:cNvGrpSpPr/>
        <p:nvPr/>
      </p:nvGrpSpPr>
      <p:grpSpPr>
        <a:xfrm>
          <a:off x="0" y="0"/>
          <a:ext cx="0" cy="0"/>
          <a:chOff x="0" y="0"/>
          <a:chExt cx="0" cy="0"/>
        </a:xfrm>
      </p:grpSpPr>
      <p:sp>
        <p:nvSpPr>
          <p:cNvPr id="666" name="Google Shape;666;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67" name="Google Shape;66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8" name="Google Shape;668;p54"/>
          <p:cNvSpPr/>
          <p:nvPr/>
        </p:nvSpPr>
        <p:spPr>
          <a:xfrm>
            <a:off x="703750" y="2247525"/>
            <a:ext cx="2657700" cy="1066800"/>
          </a:xfrm>
          <a:prstGeom prst="roundRect">
            <a:avLst>
              <a:gd fmla="val 16667" name="adj"/>
            </a:avLst>
          </a:prstGeom>
          <a:solidFill>
            <a:srgbClr val="9EE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API</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(HTML or XML Page)</a:t>
            </a:r>
            <a:endParaRPr sz="1600">
              <a:solidFill>
                <a:srgbClr val="043461"/>
              </a:solidFill>
              <a:latin typeface="Roboto Medium"/>
              <a:ea typeface="Roboto Medium"/>
              <a:cs typeface="Roboto Medium"/>
              <a:sym typeface="Roboto Medium"/>
            </a:endParaRPr>
          </a:p>
        </p:txBody>
      </p:sp>
      <p:sp>
        <p:nvSpPr>
          <p:cNvPr id="669" name="Google Shape;669;p54"/>
          <p:cNvSpPr/>
          <p:nvPr/>
        </p:nvSpPr>
        <p:spPr>
          <a:xfrm>
            <a:off x="4113000" y="2247525"/>
            <a:ext cx="1456800" cy="1066800"/>
          </a:xfrm>
          <a:prstGeom prst="roundRect">
            <a:avLst>
              <a:gd fmla="val 16667" name="adj"/>
            </a:avLst>
          </a:prstGeom>
          <a:solidFill>
            <a:srgbClr val="FF992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DOM</a:t>
            </a:r>
            <a:endParaRPr sz="1600">
              <a:solidFill>
                <a:srgbClr val="043461"/>
              </a:solidFill>
              <a:latin typeface="Roboto Medium"/>
              <a:ea typeface="Roboto Medium"/>
              <a:cs typeface="Roboto Medium"/>
              <a:sym typeface="Roboto Medium"/>
            </a:endParaRPr>
          </a:p>
        </p:txBody>
      </p:sp>
      <p:sp>
        <p:nvSpPr>
          <p:cNvPr id="670" name="Google Shape;670;p54"/>
          <p:cNvSpPr/>
          <p:nvPr/>
        </p:nvSpPr>
        <p:spPr>
          <a:xfrm>
            <a:off x="6423350" y="2247525"/>
            <a:ext cx="2016900" cy="1066800"/>
          </a:xfrm>
          <a:prstGeom prst="roundRect">
            <a:avLst>
              <a:gd fmla="val 16667" name="adj"/>
            </a:avLst>
          </a:prstGeom>
          <a:solidFill>
            <a:srgbClr val="F7DF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JS</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JavaScript</a:t>
            </a:r>
            <a:endParaRPr sz="1600">
              <a:solidFill>
                <a:srgbClr val="043461"/>
              </a:solidFill>
              <a:latin typeface="Roboto Medium"/>
              <a:ea typeface="Roboto Medium"/>
              <a:cs typeface="Roboto Medium"/>
              <a:sym typeface="Roboto Medium"/>
            </a:endParaRPr>
          </a:p>
        </p:txBody>
      </p:sp>
      <p:sp>
        <p:nvSpPr>
          <p:cNvPr id="671" name="Google Shape;671;p54"/>
          <p:cNvSpPr txBox="1"/>
          <p:nvPr/>
        </p:nvSpPr>
        <p:spPr>
          <a:xfrm>
            <a:off x="5585275"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
        <p:nvSpPr>
          <p:cNvPr id="672" name="Google Shape;672;p54"/>
          <p:cNvSpPr txBox="1"/>
          <p:nvPr/>
        </p:nvSpPr>
        <p:spPr>
          <a:xfrm>
            <a:off x="3290400"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